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ECEFD43-CF66-4896-93E9-729E98132096}" type="datetimeFigureOut">
              <a:rPr lang="ru-RU" smtClean="0"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CE31A3-4624-4680-B167-739C35789E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5903005" cy="235426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Формирование информационно – коммуникативной компетенции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Georgia" pitchFamily="18" charset="0"/>
              </a:rPr>
              <a:t>Мастер –класс</a:t>
            </a:r>
          </a:p>
          <a:p>
            <a:r>
              <a:rPr lang="ru-RU" dirty="0" smtClean="0">
                <a:latin typeface="Georgia" pitchFamily="18" charset="0"/>
              </a:rPr>
              <a:t>Подготовила: Проскурина М.С.</a:t>
            </a:r>
          </a:p>
          <a:p>
            <a:r>
              <a:rPr lang="ru-RU" dirty="0">
                <a:latin typeface="Georgia" pitchFamily="18" charset="0"/>
              </a:rPr>
              <a:t>у</a:t>
            </a:r>
            <a:r>
              <a:rPr lang="ru-RU" dirty="0" smtClean="0">
                <a:latin typeface="Georgia" pitchFamily="18" charset="0"/>
              </a:rPr>
              <a:t>читель английского языка</a:t>
            </a:r>
          </a:p>
          <a:p>
            <a:r>
              <a:rPr lang="ru-RU" dirty="0" smtClean="0">
                <a:latin typeface="Georgia" pitchFamily="18" charset="0"/>
              </a:rPr>
              <a:t>МБОУ гимназии №34 г. Орла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Georgia" pitchFamily="18" charset="0"/>
              </a:rPr>
              <a:t>«</a:t>
            </a:r>
            <a:r>
              <a:rPr lang="ru-RU" dirty="0" err="1">
                <a:solidFill>
                  <a:schemeClr val="tx2"/>
                </a:solidFill>
                <a:latin typeface="Georgia" pitchFamily="18" charset="0"/>
              </a:rPr>
              <a:t>Синквейн</a:t>
            </a:r>
            <a:r>
              <a:rPr lang="ru-RU" dirty="0">
                <a:solidFill>
                  <a:schemeClr val="tx2"/>
                </a:solidFill>
                <a:latin typeface="Georgia" pitchFamily="18" charset="0"/>
              </a:rPr>
              <a:t>» на </a:t>
            </a:r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уроке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Тема:</a:t>
            </a:r>
            <a:r>
              <a:rPr lang="ru-RU" dirty="0" err="1"/>
              <a:t>«Россия</a:t>
            </a:r>
            <a:r>
              <a:rPr lang="ru-RU" dirty="0"/>
              <a:t> на рубеже XIX – XX веков</a:t>
            </a:r>
            <a:r>
              <a:rPr lang="ru-RU" dirty="0" smtClean="0"/>
              <a:t>»</a:t>
            </a:r>
          </a:p>
          <a:p>
            <a:r>
              <a:rPr lang="ru-RU" dirty="0"/>
              <a:t>государство</a:t>
            </a:r>
          </a:p>
          <a:p>
            <a:r>
              <a:rPr lang="ru-RU" dirty="0"/>
              <a:t>крупнейшее, великое</a:t>
            </a:r>
          </a:p>
          <a:p>
            <a:r>
              <a:rPr lang="ru-RU" dirty="0"/>
              <a:t>развивалось, отставало, уступало</a:t>
            </a:r>
          </a:p>
          <a:p>
            <a:r>
              <a:rPr lang="ru-RU" dirty="0"/>
              <a:t>шло по капиталистическому пути</a:t>
            </a:r>
          </a:p>
          <a:p>
            <a:r>
              <a:rPr lang="ru-RU" dirty="0"/>
              <a:t>империя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5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Georgia" pitchFamily="18" charset="0"/>
              </a:rPr>
              <a:t>«</a:t>
            </a:r>
            <a:r>
              <a:rPr lang="ru-RU" dirty="0" err="1">
                <a:solidFill>
                  <a:schemeClr val="tx2"/>
                </a:solidFill>
                <a:latin typeface="Georgia" pitchFamily="18" charset="0"/>
              </a:rPr>
              <a:t>Синквейн</a:t>
            </a:r>
            <a:r>
              <a:rPr lang="ru-RU" dirty="0">
                <a:solidFill>
                  <a:schemeClr val="tx2"/>
                </a:solidFill>
                <a:latin typeface="Georgia" pitchFamily="18" charset="0"/>
              </a:rPr>
              <a:t>» на </a:t>
            </a:r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уроке</a:t>
            </a:r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английского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i="1" dirty="0" smtClean="0">
                <a:latin typeface="Georgia" pitchFamily="18" charset="0"/>
              </a:rPr>
              <a:t>Sport</a:t>
            </a:r>
          </a:p>
          <a:p>
            <a:r>
              <a:rPr lang="en-US" b="1" dirty="0"/>
              <a:t>Surfing</a:t>
            </a:r>
            <a:endParaRPr lang="en-US" dirty="0"/>
          </a:p>
          <a:p>
            <a:r>
              <a:rPr lang="en-US" b="1" dirty="0"/>
              <a:t>fantastic useful</a:t>
            </a:r>
            <a:endParaRPr lang="en-US" dirty="0"/>
          </a:p>
          <a:p>
            <a:r>
              <a:rPr lang="en-US" b="1" dirty="0"/>
              <a:t>was invented in Hawaii helps you to keep feet </a:t>
            </a:r>
            <a:endParaRPr lang="en-US" dirty="0"/>
          </a:p>
          <a:p>
            <a:r>
              <a:rPr lang="en-US" b="1" dirty="0"/>
              <a:t>helps to enjoy yourself</a:t>
            </a:r>
            <a:endParaRPr lang="en-US" dirty="0"/>
          </a:p>
          <a:p>
            <a:r>
              <a:rPr lang="en-US" b="1" dirty="0"/>
              <a:t>Hope Surfing will be included in the </a:t>
            </a:r>
            <a:r>
              <a:rPr lang="en-US" b="1" dirty="0" err="1"/>
              <a:t>programme</a:t>
            </a:r>
            <a:r>
              <a:rPr lang="en-US" b="1" dirty="0"/>
              <a:t> of the </a:t>
            </a:r>
            <a:r>
              <a:rPr lang="en-US" b="1" dirty="0" err="1"/>
              <a:t>Olimpic</a:t>
            </a:r>
            <a:r>
              <a:rPr lang="en-US" b="1" dirty="0"/>
              <a:t> Game</a:t>
            </a:r>
            <a:endParaRPr lang="en-US" dirty="0"/>
          </a:p>
          <a:p>
            <a:r>
              <a:rPr lang="en-US" b="1" dirty="0"/>
              <a:t>the main water sport in the USA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12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Информационно- коммуникативная компетентность:</a:t>
            </a:r>
            <a:endParaRPr lang="ru-RU" sz="3200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извлечение первичной информации;</a:t>
            </a:r>
          </a:p>
          <a:p>
            <a:pPr>
              <a:buFont typeface="Arial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бработка информации;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систематизация информации;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интерпретация;</a:t>
            </a:r>
          </a:p>
          <a:p>
            <a:pPr>
              <a:buFont typeface="Arial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редставление информации в устной или письменной речи.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3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264696" cy="51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5"/>
            <a:ext cx="6965245" cy="8640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Georgia" pitchFamily="18" charset="0"/>
              </a:rPr>
              <a:t>Приём «Шляпы де </a:t>
            </a:r>
            <a:r>
              <a:rPr lang="ru-RU" sz="4000" dirty="0" err="1" smtClean="0">
                <a:solidFill>
                  <a:srgbClr val="7030A0"/>
                </a:solidFill>
                <a:latin typeface="Georgia" pitchFamily="18" charset="0"/>
              </a:rPr>
              <a:t>Боно</a:t>
            </a:r>
            <a:r>
              <a:rPr lang="ru-RU" sz="4000" dirty="0" smtClean="0">
                <a:solidFill>
                  <a:srgbClr val="7030A0"/>
                </a:solidFill>
                <a:latin typeface="Georgia" pitchFamily="18" charset="0"/>
              </a:rPr>
              <a:t>»</a:t>
            </a:r>
            <a:endParaRPr lang="ru-RU" sz="4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2220827"/>
            <a:ext cx="6628453" cy="38746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эмоции          определения понятиям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</a:t>
            </a:r>
          </a:p>
          <a:p>
            <a:pPr marL="0" indent="0">
              <a:buNone/>
            </a:pPr>
            <a:r>
              <a:rPr lang="ru-RU" dirty="0" smtClean="0"/>
              <a:t>   оптимисты                  пессимисты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спец. </a:t>
            </a:r>
            <a:r>
              <a:rPr lang="ru-RU" dirty="0"/>
              <a:t>и</a:t>
            </a:r>
            <a:r>
              <a:rPr lang="ru-RU" dirty="0" smtClean="0"/>
              <a:t>нформация          вопросы к тексту      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мария\Desktop\Школьные документы\картинки к урокам\шляпа крас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91" y="1577153"/>
            <a:ext cx="1049693" cy="7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я\Desktop\Школьные документы\картинки к урокам\шляпа бел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75" y="1474404"/>
            <a:ext cx="1049693" cy="87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я\Desktop\Школьные документы\картинки к урокам\шляпа желт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93" y="2729543"/>
            <a:ext cx="792088" cy="7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я\Desktop\Школьные документы\картинки к урокам\шляпа чер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75" y="2706026"/>
            <a:ext cx="962759" cy="96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рия\Desktop\Школьные документы\картинки к урокам\шляпа зелена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44" y="4005064"/>
            <a:ext cx="10531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рия\Desktop\Школьные документы\картинки к урокам\шляпа голубая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05" y="3905645"/>
            <a:ext cx="1380697" cy="10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Приём «6-ти вопросов»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C:\Users\мария\Desktop\Школьные документы\картинки к урокам\вопрос. зна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1440160" cy="18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9249" y="328498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Кто?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051" name="Picture 3" descr="C:\Users\мария\Desktop\Школьные документы\картинки к урокам\вопрос. зна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1844825"/>
            <a:ext cx="125253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3315761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Что делает?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2052" name="Picture 4" descr="C:\Users\мария\Desktop\Школьные документы\картинки к урокам\вопрос. зна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06091"/>
            <a:ext cx="125253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4208" y="3429001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Где?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2053" name="Picture 5" descr="C:\Users\мария\Desktop\Школьные документы\картинки к урокам\вопрос. зна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14" y="3829111"/>
            <a:ext cx="1411486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61402" y="5477161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Когда?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2054" name="Picture 6" descr="C:\Users\мария\Desktop\Школьные документы\картинки к урокам\вопрос. зна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3912316"/>
            <a:ext cx="125253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11960" y="5522041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Как?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2055" name="Picture 7" descr="C:\Users\мария\Desktop\Школьные документы\картинки к урокам\вопрос. зна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36" y="3901778"/>
            <a:ext cx="125253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84168" y="5480646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Почему?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Приём «Антиципации»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u="sng" dirty="0">
                <a:latin typeface="Georgia" pitchFamily="18" charset="0"/>
              </a:rPr>
              <a:t>и</a:t>
            </a:r>
            <a:r>
              <a:rPr lang="ru-RU" i="1" u="sng" dirty="0" smtClean="0">
                <a:latin typeface="Georgia" pitchFamily="18" charset="0"/>
              </a:rPr>
              <a:t>нтуитивное предвидение будущих событий.</a:t>
            </a:r>
          </a:p>
          <a:p>
            <a:pPr marL="0" indent="0">
              <a:buNone/>
            </a:pPr>
            <a:r>
              <a:rPr lang="ru-RU" i="1" dirty="0" smtClean="0">
                <a:latin typeface="Georgia" pitchFamily="18" charset="0"/>
              </a:rPr>
              <a:t>По названию текста предполагается его содержание. После чтения выясняют, совпадает ли предположение с содержанием?</a:t>
            </a:r>
          </a:p>
          <a:p>
            <a:pPr marL="0" indent="0">
              <a:buNone/>
            </a:pPr>
            <a:r>
              <a:rPr lang="ru-RU" b="1" i="1" dirty="0" smtClean="0">
                <a:latin typeface="Georgia" pitchFamily="18" charset="0"/>
              </a:rPr>
              <a:t>Цель: </a:t>
            </a:r>
            <a:r>
              <a:rPr lang="ru-RU" i="1" dirty="0" smtClean="0">
                <a:latin typeface="Georgia" pitchFamily="18" charset="0"/>
              </a:rPr>
              <a:t>установление соответствия между имеющимся опытом и полученной информацией.</a:t>
            </a:r>
            <a:endParaRPr lang="ru-RU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7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«Кластер»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dirty="0"/>
          </a:p>
        </p:txBody>
      </p:sp>
      <p:pic>
        <p:nvPicPr>
          <p:cNvPr id="1026" name="Picture 2" descr="http://rudocs.exdat.com/pars_docs/tw_refs/137/136644/136644_html_36783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08" y="2060848"/>
            <a:ext cx="660635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0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4800" dirty="0" err="1" smtClean="0">
                <a:solidFill>
                  <a:srgbClr val="C00000"/>
                </a:solidFill>
                <a:latin typeface="Georgia" pitchFamily="18" charset="0"/>
              </a:rPr>
              <a:t>Синквейн</a:t>
            </a:r>
            <a:r>
              <a:rPr lang="ru-RU" sz="4800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sz="4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Первая строка. </a:t>
            </a:r>
            <a:r>
              <a:rPr lang="ru-RU" dirty="0"/>
              <a:t>1 слово – понятие или тема (существительное).</a:t>
            </a:r>
          </a:p>
          <a:p>
            <a:r>
              <a:rPr lang="ru-RU" i="1" dirty="0"/>
              <a:t>Вторая строка</a:t>
            </a:r>
            <a:r>
              <a:rPr lang="ru-RU" dirty="0"/>
              <a:t>. 2 слова – описание этого понятия (прилагательные).</a:t>
            </a:r>
          </a:p>
          <a:p>
            <a:r>
              <a:rPr lang="ru-RU" i="1" dirty="0"/>
              <a:t>Третья строка</a:t>
            </a:r>
            <a:r>
              <a:rPr lang="ru-RU" dirty="0"/>
              <a:t>. 3 слова – действия (глаголы).</a:t>
            </a:r>
          </a:p>
          <a:p>
            <a:r>
              <a:rPr lang="ru-RU" i="1" dirty="0"/>
              <a:t>Четвертая строка</a:t>
            </a:r>
            <a:r>
              <a:rPr lang="ru-RU" dirty="0"/>
              <a:t>. Фраза или предложение, показывающее отношение к теме (афоризм)</a:t>
            </a:r>
          </a:p>
          <a:p>
            <a:r>
              <a:rPr lang="ru-RU" i="1" dirty="0"/>
              <a:t>Пятая строка</a:t>
            </a:r>
            <a:r>
              <a:rPr lang="ru-RU" dirty="0"/>
              <a:t>. 1 слово – синоним, который повторяет суть темы.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4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Georgia" pitchFamily="18" charset="0"/>
              </a:rPr>
              <a:t>«</a:t>
            </a:r>
            <a:r>
              <a:rPr lang="ru-RU" sz="4000" dirty="0" err="1" smtClean="0">
                <a:solidFill>
                  <a:schemeClr val="tx2"/>
                </a:solidFill>
                <a:latin typeface="Georgia" pitchFamily="18" charset="0"/>
              </a:rPr>
              <a:t>Синквейн</a:t>
            </a:r>
            <a:r>
              <a:rPr lang="ru-RU" sz="4000" dirty="0" smtClean="0">
                <a:solidFill>
                  <a:schemeClr val="tx2"/>
                </a:solidFill>
                <a:latin typeface="Georgia" pitchFamily="18" charset="0"/>
              </a:rPr>
              <a:t>» на уроке литературы</a:t>
            </a:r>
            <a:endParaRPr lang="ru-RU" sz="40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Ася</a:t>
            </a:r>
          </a:p>
          <a:p>
            <a:pPr marL="0" indent="0">
              <a:buNone/>
            </a:pPr>
            <a:r>
              <a:rPr lang="ru-RU" dirty="0"/>
              <a:t>(И.С. Тургенева “Ася”)</a:t>
            </a:r>
          </a:p>
          <a:p>
            <a:pPr marL="0" indent="0">
              <a:buNone/>
            </a:pPr>
            <a:r>
              <a:rPr lang="ru-RU" dirty="0"/>
              <a:t>Скромная, беззащитная</a:t>
            </a:r>
          </a:p>
          <a:p>
            <a:pPr marL="0" indent="0">
              <a:buNone/>
            </a:pPr>
            <a:r>
              <a:rPr lang="ru-RU" dirty="0"/>
              <a:t>Любила, страдала, сбежала</a:t>
            </a:r>
          </a:p>
          <a:p>
            <a:pPr marL="0" indent="0">
              <a:buNone/>
            </a:pPr>
            <a:r>
              <a:rPr lang="ru-RU" dirty="0"/>
              <a:t>Готова пойти на все ради любимого человека.</a:t>
            </a:r>
          </a:p>
          <a:p>
            <a:pPr marL="0" indent="0">
              <a:buNone/>
            </a:pPr>
            <a:r>
              <a:rPr lang="ru-RU" dirty="0"/>
              <a:t>Загадочная.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092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229</TotalTime>
  <Words>297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Формирование информационно – коммуникативной компетенции</vt:lpstr>
      <vt:lpstr>Информационно- коммуникативная компетентность:</vt:lpstr>
      <vt:lpstr>Презентация PowerPoint</vt:lpstr>
      <vt:lpstr>Приём «Шляпы де Боно»</vt:lpstr>
      <vt:lpstr>Приём «6-ти вопросов»</vt:lpstr>
      <vt:lpstr>Приём «Антиципации»</vt:lpstr>
      <vt:lpstr>Приём «Кластер» </vt:lpstr>
      <vt:lpstr>«Синквейн»</vt:lpstr>
      <vt:lpstr>«Синквейн» на уроке литературы</vt:lpstr>
      <vt:lpstr>«Синквейн» на уроке истории</vt:lpstr>
      <vt:lpstr>«Синквейн» на уроке английского языка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информационно – коммуникативной компетенции</dc:title>
  <dc:creator>мария</dc:creator>
  <cp:lastModifiedBy>мария</cp:lastModifiedBy>
  <cp:revision>12</cp:revision>
  <dcterms:created xsi:type="dcterms:W3CDTF">2013-01-06T15:25:56Z</dcterms:created>
  <dcterms:modified xsi:type="dcterms:W3CDTF">2013-01-06T21:17:56Z</dcterms:modified>
</cp:coreProperties>
</file>